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0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Noto Sans" charset="1" panose="020B0502040504020204"/>
      <p:regular r:id="rId10"/>
    </p:embeddedFont>
    <p:embeddedFont>
      <p:font typeface="Noto Sans Bold" charset="1" panose="020B0802040504020204"/>
      <p:regular r:id="rId11"/>
    </p:embeddedFont>
    <p:embeddedFont>
      <p:font typeface="Noto Sans Italics" charset="1" panose="020B0502040504090204"/>
      <p:regular r:id="rId12"/>
    </p:embeddedFont>
    <p:embeddedFont>
      <p:font typeface="Noto Sans Bold Italics" charset="1" panose="020B0802040504090204"/>
      <p:regular r:id="rId13"/>
    </p:embeddedFont>
    <p:embeddedFont>
      <p:font typeface="Inter" charset="1" panose="020B0502030000000004"/>
      <p:regular r:id="rId14"/>
    </p:embeddedFont>
    <p:embeddedFont>
      <p:font typeface="Inter Bold" charset="1" panose="020B0802030000000004"/>
      <p:regular r:id="rId15"/>
    </p:embeddedFont>
    <p:embeddedFont>
      <p:font typeface="Inter Italics" charset="1" panose="020B0502030000000004"/>
      <p:regular r:id="rId16"/>
    </p:embeddedFont>
    <p:embeddedFont>
      <p:font typeface="Inter Bold Italics" charset="1" panose="020B0802030000000004"/>
      <p:regular r:id="rId17"/>
    </p:embeddedFont>
    <p:embeddedFont>
      <p:font typeface="Tamrin" charset="1" panose="00000000000000000000"/>
      <p:regular r:id="rId18"/>
    </p:embeddedFont>
    <p:embeddedFont>
      <p:font typeface="Tamrin Italics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26259" y="1306295"/>
            <a:ext cx="6686080" cy="1167411"/>
            <a:chOff x="0" y="0"/>
            <a:chExt cx="2396140" cy="418374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2396140" cy="418374"/>
            </a:xfrm>
            <a:custGeom>
              <a:avLst/>
              <a:gdLst/>
              <a:ahLst/>
              <a:cxnLst/>
              <a:rect r="r" b="b" t="t" l="l"/>
              <a:pathLst>
                <a:path h="418374" w="2396140">
                  <a:moveTo>
                    <a:pt x="0" y="0"/>
                  </a:moveTo>
                  <a:lnTo>
                    <a:pt x="2396140" y="0"/>
                  </a:lnTo>
                  <a:lnTo>
                    <a:pt x="2396140" y="418374"/>
                  </a:lnTo>
                  <a:lnTo>
                    <a:pt x="0" y="418374"/>
                  </a:lnTo>
                  <a:close/>
                </a:path>
              </a:pathLst>
            </a:custGeom>
            <a:solidFill>
              <a:srgbClr val="FFBD5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5400000">
            <a:off x="3365694" y="1948544"/>
            <a:ext cx="491577" cy="2311237"/>
            <a:chOff x="0" y="0"/>
            <a:chExt cx="660400" cy="3104990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660400" cy="3104990"/>
            </a:xfrm>
            <a:custGeom>
              <a:avLst/>
              <a:gdLst/>
              <a:ahLst/>
              <a:cxnLst/>
              <a:rect r="r" b="b" t="t" l="l"/>
              <a:pathLst>
                <a:path h="3104990" w="660400">
                  <a:moveTo>
                    <a:pt x="220252" y="3085921"/>
                  </a:moveTo>
                  <a:cubicBezTo>
                    <a:pt x="254109" y="3097435"/>
                    <a:pt x="292600" y="3104990"/>
                    <a:pt x="330378" y="3104990"/>
                  </a:cubicBezTo>
                  <a:cubicBezTo>
                    <a:pt x="368157" y="3104990"/>
                    <a:pt x="404509" y="3098513"/>
                    <a:pt x="438009" y="3086999"/>
                  </a:cubicBezTo>
                  <a:cubicBezTo>
                    <a:pt x="438723" y="3086640"/>
                    <a:pt x="439435" y="3086640"/>
                    <a:pt x="440148" y="3086280"/>
                  </a:cubicBezTo>
                  <a:cubicBezTo>
                    <a:pt x="565955" y="3040225"/>
                    <a:pt x="658618" y="2918611"/>
                    <a:pt x="660400" y="2725572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2723549"/>
                  </a:lnTo>
                  <a:cubicBezTo>
                    <a:pt x="1782" y="2919330"/>
                    <a:pt x="93019" y="3040945"/>
                    <a:pt x="220252" y="3085921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660400" cy="714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-5400000">
            <a:off x="3460130" y="3591423"/>
            <a:ext cx="491577" cy="2500109"/>
            <a:chOff x="0" y="0"/>
            <a:chExt cx="660400" cy="3358726"/>
          </a:xfrm>
        </p:grpSpPr>
        <p:sp>
          <p:nvSpPr>
            <p:cNvPr name="Freeform 9" id="9"/>
            <p:cNvSpPr/>
            <p:nvPr/>
          </p:nvSpPr>
          <p:spPr>
            <a:xfrm>
              <a:off x="0" y="0"/>
              <a:ext cx="660400" cy="3358726"/>
            </a:xfrm>
            <a:custGeom>
              <a:avLst/>
              <a:gdLst/>
              <a:ahLst/>
              <a:cxnLst/>
              <a:rect r="r" b="b" t="t" l="l"/>
              <a:pathLst>
                <a:path h="3358726" w="660400">
                  <a:moveTo>
                    <a:pt x="220252" y="3339657"/>
                  </a:moveTo>
                  <a:cubicBezTo>
                    <a:pt x="254109" y="3351171"/>
                    <a:pt x="292600" y="3358726"/>
                    <a:pt x="330378" y="3358726"/>
                  </a:cubicBezTo>
                  <a:cubicBezTo>
                    <a:pt x="368157" y="3358726"/>
                    <a:pt x="404509" y="3352249"/>
                    <a:pt x="438009" y="3340735"/>
                  </a:cubicBezTo>
                  <a:cubicBezTo>
                    <a:pt x="438723" y="3340376"/>
                    <a:pt x="439435" y="3340376"/>
                    <a:pt x="440148" y="3340017"/>
                  </a:cubicBezTo>
                  <a:cubicBezTo>
                    <a:pt x="565955" y="3293961"/>
                    <a:pt x="658618" y="3172347"/>
                    <a:pt x="660400" y="2973672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2971465"/>
                  </a:lnTo>
                  <a:cubicBezTo>
                    <a:pt x="1782" y="3173066"/>
                    <a:pt x="93019" y="3294681"/>
                    <a:pt x="220252" y="3339657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660400" cy="714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-5400000">
            <a:off x="3399920" y="5732091"/>
            <a:ext cx="491577" cy="2413435"/>
            <a:chOff x="0" y="0"/>
            <a:chExt cx="660400" cy="3242285"/>
          </a:xfrm>
        </p:grpSpPr>
        <p:sp>
          <p:nvSpPr>
            <p:cNvPr name="Freeform 12" id="12"/>
            <p:cNvSpPr/>
            <p:nvPr/>
          </p:nvSpPr>
          <p:spPr>
            <a:xfrm>
              <a:off x="0" y="0"/>
              <a:ext cx="660400" cy="3242285"/>
            </a:xfrm>
            <a:custGeom>
              <a:avLst/>
              <a:gdLst/>
              <a:ahLst/>
              <a:cxnLst/>
              <a:rect r="r" b="b" t="t" l="l"/>
              <a:pathLst>
                <a:path h="3242285" w="660400">
                  <a:moveTo>
                    <a:pt x="220252" y="3223216"/>
                  </a:moveTo>
                  <a:cubicBezTo>
                    <a:pt x="254109" y="3234730"/>
                    <a:pt x="292600" y="3242285"/>
                    <a:pt x="330378" y="3242285"/>
                  </a:cubicBezTo>
                  <a:cubicBezTo>
                    <a:pt x="368157" y="3242285"/>
                    <a:pt x="404509" y="3235808"/>
                    <a:pt x="438009" y="3224294"/>
                  </a:cubicBezTo>
                  <a:cubicBezTo>
                    <a:pt x="438723" y="3223935"/>
                    <a:pt x="439435" y="3223935"/>
                    <a:pt x="440148" y="3223576"/>
                  </a:cubicBezTo>
                  <a:cubicBezTo>
                    <a:pt x="565955" y="3177520"/>
                    <a:pt x="658618" y="3055906"/>
                    <a:pt x="660400" y="285981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2857695"/>
                  </a:lnTo>
                  <a:cubicBezTo>
                    <a:pt x="1782" y="3056625"/>
                    <a:pt x="93019" y="3178240"/>
                    <a:pt x="220252" y="3223216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660400" cy="714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0" y="0"/>
            <a:ext cx="2696142" cy="10692000"/>
            <a:chOff x="0" y="0"/>
            <a:chExt cx="966236" cy="3831771"/>
          </a:xfrm>
        </p:grpSpPr>
        <p:sp>
          <p:nvSpPr>
            <p:cNvPr name="Freeform 15" id="15"/>
            <p:cNvSpPr/>
            <p:nvPr/>
          </p:nvSpPr>
          <p:spPr>
            <a:xfrm>
              <a:off x="0" y="0"/>
              <a:ext cx="966236" cy="3831772"/>
            </a:xfrm>
            <a:custGeom>
              <a:avLst/>
              <a:gdLst/>
              <a:ahLst/>
              <a:cxnLst/>
              <a:rect r="r" b="b" t="t" l="l"/>
              <a:pathLst>
                <a:path h="3831772" w="966236">
                  <a:moveTo>
                    <a:pt x="0" y="0"/>
                  </a:moveTo>
                  <a:lnTo>
                    <a:pt x="966236" y="0"/>
                  </a:lnTo>
                  <a:lnTo>
                    <a:pt x="966236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302C27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pic>
        <p:nvPicPr>
          <p:cNvPr name="Picture 17" id="1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18230" b="27611"/>
          <a:stretch>
            <a:fillRect/>
          </a:stretch>
        </p:blipFill>
        <p:spPr>
          <a:xfrm flipH="false" flipV="false" rot="0">
            <a:off x="23598" y="0"/>
            <a:ext cx="891694" cy="919239"/>
          </a:xfrm>
          <a:prstGeom prst="rect">
            <a:avLst/>
          </a:prstGeom>
        </p:spPr>
      </p:pic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14464" y="552577"/>
            <a:ext cx="2544161" cy="2544161"/>
            <a:chOff x="0" y="0"/>
            <a:chExt cx="6350000" cy="6350000"/>
          </a:xfrm>
        </p:grpSpPr>
        <p:sp>
          <p:nvSpPr>
            <p:cNvPr name="Freeform 19" id="19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r="r" b="b" t="t" l="l"/>
              <a:pathLst>
                <a:path h="5039360" w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4"/>
              <a:stretch>
                <a:fillRect l="-86098" r="-16456" t="0" b="-35205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FFBD59"/>
            </a:solidFill>
          </p:spPr>
        </p:sp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019992" y="521314"/>
            <a:ext cx="876653" cy="629596"/>
          </a:xfrm>
          <a:prstGeom prst="rect">
            <a:avLst/>
          </a:prstGeom>
        </p:spPr>
      </p:pic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141326" y="5949358"/>
            <a:ext cx="463676" cy="463676"/>
            <a:chOff x="0" y="0"/>
            <a:chExt cx="6355080" cy="6355080"/>
          </a:xfrm>
        </p:grpSpPr>
        <p:sp>
          <p:nvSpPr>
            <p:cNvPr name="Freeform 23" id="23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83518" y="6057791"/>
            <a:ext cx="195646" cy="268342"/>
          </a:xfrm>
          <a:prstGeom prst="rect">
            <a:avLst/>
          </a:prstGeom>
        </p:spPr>
      </p:pic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1159642" y="8844197"/>
            <a:ext cx="454865" cy="454865"/>
            <a:chOff x="0" y="0"/>
            <a:chExt cx="6355080" cy="6355080"/>
          </a:xfrm>
        </p:grpSpPr>
        <p:sp>
          <p:nvSpPr>
            <p:cNvPr name="Freeform 26" id="26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name="Picture 27" id="27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90690" y="8946575"/>
            <a:ext cx="187636" cy="268051"/>
          </a:xfrm>
          <a:prstGeom prst="rect">
            <a:avLst/>
          </a:prstGeom>
        </p:spPr>
      </p:pic>
      <p:grpSp>
        <p:nvGrpSpPr>
          <p:cNvPr name="Group 28" id="28"/>
          <p:cNvGrpSpPr>
            <a:grpSpLocks noChangeAspect="true"/>
          </p:cNvGrpSpPr>
          <p:nvPr/>
        </p:nvGrpSpPr>
        <p:grpSpPr>
          <a:xfrm rot="0">
            <a:off x="1161183" y="6959002"/>
            <a:ext cx="453324" cy="453324"/>
            <a:chOff x="0" y="0"/>
            <a:chExt cx="6355080" cy="6355080"/>
          </a:xfrm>
        </p:grpSpPr>
        <p:sp>
          <p:nvSpPr>
            <p:cNvPr name="Freeform 29" id="29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name="Picture 30" id="30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71571" y="7096239"/>
            <a:ext cx="232549" cy="178851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18230" b="27611"/>
          <a:stretch>
            <a:fillRect/>
          </a:stretch>
        </p:blipFill>
        <p:spPr>
          <a:xfrm flipH="true" flipV="false" rot="0">
            <a:off x="-90903" y="9772761"/>
            <a:ext cx="891694" cy="919239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61183" y="7924577"/>
            <a:ext cx="480039" cy="505485"/>
          </a:xfrm>
          <a:prstGeom prst="rect">
            <a:avLst/>
          </a:prstGeom>
        </p:spPr>
      </p:pic>
      <p:sp>
        <p:nvSpPr>
          <p:cNvPr name="TextBox 33" id="33"/>
          <p:cNvSpPr txBox="true"/>
          <p:nvPr/>
        </p:nvSpPr>
        <p:spPr>
          <a:xfrm rot="0">
            <a:off x="3019992" y="1429380"/>
            <a:ext cx="3871962" cy="897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85"/>
              </a:lnSpc>
            </a:pPr>
            <a:r>
              <a:rPr lang="en-US" sz="2939">
                <a:solidFill>
                  <a:srgbClr val="FFFFFF"/>
                </a:solidFill>
                <a:latin typeface="Tamrin Bold"/>
              </a:rPr>
              <a:t>Nom Prènom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6518" y="792167"/>
            <a:ext cx="2268615" cy="339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99"/>
              </a:lnSpc>
              <a:spcBef>
                <a:spcPct val="0"/>
              </a:spcBef>
            </a:pPr>
            <a:r>
              <a:rPr lang="en-US" sz="1999" spc="709">
                <a:solidFill>
                  <a:srgbClr val="302C27"/>
                </a:solidFill>
                <a:latin typeface="Noto Sans Bold"/>
              </a:rPr>
              <a:t>CUISINIER 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019992" y="2986069"/>
            <a:ext cx="1512000" cy="240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59"/>
              </a:lnSpc>
              <a:spcBef>
                <a:spcPct val="0"/>
              </a:spcBef>
            </a:pPr>
            <a:r>
              <a:rPr lang="en-US" sz="1399">
                <a:solidFill>
                  <a:srgbClr val="FFBD59"/>
                </a:solidFill>
                <a:latin typeface="Tamrin"/>
              </a:rPr>
              <a:t>Profil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019992" y="4723384"/>
            <a:ext cx="1747109" cy="240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59"/>
              </a:lnSpc>
              <a:spcBef>
                <a:spcPct val="0"/>
              </a:spcBef>
            </a:pPr>
            <a:r>
              <a:rPr lang="en-US" sz="1399">
                <a:solidFill>
                  <a:srgbClr val="FFBD59"/>
                </a:solidFill>
                <a:latin typeface="Tamrin"/>
              </a:rPr>
              <a:t>Formation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003119" y="6839765"/>
            <a:ext cx="1935981" cy="188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BD59"/>
                </a:solidFill>
                <a:latin typeface="Tamrin"/>
              </a:rPr>
              <a:t>EXPÉRIENCES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019992" y="3426151"/>
            <a:ext cx="4194472" cy="1035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302C27"/>
                </a:solidFill>
                <a:latin typeface="Noto Sans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019992" y="5289474"/>
            <a:ext cx="2619873" cy="197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595653"/>
                </a:solidFill>
                <a:latin typeface="Noto Sans Bold"/>
              </a:rPr>
              <a:t>UNIVERSITÉ, VILLE</a:t>
            </a:r>
            <a:r>
              <a:rPr lang="en-US" sz="1200">
                <a:solidFill>
                  <a:srgbClr val="595653"/>
                </a:solidFill>
                <a:latin typeface="Noto Sans Bold"/>
              </a:rPr>
              <a:t> 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019992" y="7456894"/>
            <a:ext cx="2619873" cy="197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595653"/>
                </a:solidFill>
                <a:latin typeface="Noto Sans Bold"/>
              </a:rPr>
              <a:t>NOM D'ENTREPRISE</a:t>
            </a:r>
            <a:r>
              <a:rPr lang="en-US" sz="1200">
                <a:solidFill>
                  <a:srgbClr val="595653"/>
                </a:solidFill>
                <a:latin typeface="Noto Sans Bold"/>
              </a:rPr>
              <a:t>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3019992" y="5563761"/>
            <a:ext cx="2619873" cy="197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Noto Sans Italics"/>
              </a:rPr>
              <a:t>Nom de la formation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019992" y="7731181"/>
            <a:ext cx="2619873" cy="197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Noto Sans Italics"/>
              </a:rPr>
              <a:t> </a:t>
            </a:r>
            <a:r>
              <a:rPr lang="en-US" sz="1200">
                <a:solidFill>
                  <a:srgbClr val="000000"/>
                </a:solidFill>
                <a:latin typeface="Noto Sans Italics"/>
              </a:rPr>
              <a:t>Titre du poste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019992" y="8005468"/>
            <a:ext cx="4194472" cy="562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Noto Sans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6250064" y="5273922"/>
            <a:ext cx="1066416" cy="197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595653"/>
                </a:solidFill>
                <a:latin typeface="Noto Sans Bold"/>
              </a:rPr>
              <a:t>(2018 - 2020)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6250064" y="7441341"/>
            <a:ext cx="1066416" cy="198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595653"/>
                </a:solidFill>
                <a:latin typeface="Noto Sans Bold"/>
              </a:rPr>
              <a:t>(2013-2018)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95363" y="6622584"/>
            <a:ext cx="1108921" cy="164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  <a:spcBef>
                <a:spcPct val="0"/>
              </a:spcBef>
            </a:pPr>
            <a:r>
              <a:rPr lang="en-US" sz="999" spc="24">
                <a:solidFill>
                  <a:srgbClr val="FFFFFF"/>
                </a:solidFill>
                <a:latin typeface="Noto Sans"/>
              </a:rPr>
              <a:t>+123-456-7890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495172" y="7588147"/>
            <a:ext cx="1709303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  <a:spcBef>
                <a:spcPct val="0"/>
              </a:spcBef>
            </a:pPr>
            <a:r>
              <a:rPr lang="en-US" sz="999" spc="24">
                <a:solidFill>
                  <a:srgbClr val="FFFFFF"/>
                </a:solidFill>
                <a:latin typeface="Noto Sans"/>
              </a:rPr>
              <a:t>email@emailpro.com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495172" y="8552552"/>
            <a:ext cx="1709303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  <a:spcBef>
                <a:spcPct val="0"/>
              </a:spcBef>
            </a:pPr>
            <a:r>
              <a:rPr lang="en-US" sz="999" spc="24">
                <a:solidFill>
                  <a:srgbClr val="FFFFFF"/>
                </a:solidFill>
                <a:latin typeface="Noto Sans"/>
              </a:rPr>
              <a:t>@ProfileLinkedIn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34958" y="9406926"/>
            <a:ext cx="1629730" cy="164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  <a:spcBef>
                <a:spcPct val="0"/>
              </a:spcBef>
            </a:pPr>
            <a:r>
              <a:rPr lang="en-US" sz="999" spc="24">
                <a:solidFill>
                  <a:srgbClr val="FFFFFF"/>
                </a:solidFill>
                <a:latin typeface="Noto Sans"/>
              </a:rPr>
              <a:t>123 Votre adresse , Ville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43814" y="3534888"/>
            <a:ext cx="2485462" cy="238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sz="1499" spc="37">
                <a:solidFill>
                  <a:srgbClr val="FFBD59"/>
                </a:solidFill>
                <a:latin typeface="Tamrin Bold"/>
              </a:rPr>
              <a:t>COMPÉTENCES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54945" y="5539875"/>
            <a:ext cx="1986253" cy="238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sz="1499" spc="37">
                <a:solidFill>
                  <a:srgbClr val="FFBD59"/>
                </a:solidFill>
                <a:latin typeface="Tamrin Bold"/>
              </a:rPr>
              <a:t>CONTACT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429813" y="3896746"/>
            <a:ext cx="1987375" cy="1178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59080" indent="-129540" lvl="1">
              <a:lnSpc>
                <a:spcPts val="1908"/>
              </a:lnSpc>
              <a:buFont typeface="Arial"/>
              <a:buChar char="•"/>
            </a:pPr>
            <a:r>
              <a:rPr lang="en-US" sz="1200" spc="30">
                <a:solidFill>
                  <a:srgbClr val="FFFFFF"/>
                </a:solidFill>
                <a:latin typeface="Noto Sans"/>
              </a:rPr>
              <a:t>Compétence 1</a:t>
            </a:r>
          </a:p>
          <a:p>
            <a:pPr marL="259080" indent="-129540" lvl="1">
              <a:lnSpc>
                <a:spcPts val="1908"/>
              </a:lnSpc>
              <a:buFont typeface="Arial"/>
              <a:buChar char="•"/>
            </a:pPr>
            <a:r>
              <a:rPr lang="en-US" sz="1200" spc="30">
                <a:solidFill>
                  <a:srgbClr val="FFFFFF"/>
                </a:solidFill>
                <a:latin typeface="Noto Sans"/>
              </a:rPr>
              <a:t>Compétence 2</a:t>
            </a:r>
          </a:p>
          <a:p>
            <a:pPr marL="259080" indent="-129540" lvl="1">
              <a:lnSpc>
                <a:spcPts val="1908"/>
              </a:lnSpc>
              <a:buFont typeface="Arial"/>
              <a:buChar char="•"/>
            </a:pPr>
            <a:r>
              <a:rPr lang="en-US" sz="1200" spc="30">
                <a:solidFill>
                  <a:srgbClr val="FFFFFF"/>
                </a:solidFill>
                <a:latin typeface="Noto Sans"/>
              </a:rPr>
              <a:t>Compétence 3</a:t>
            </a:r>
          </a:p>
          <a:p>
            <a:pPr marL="259080" indent="-129540" lvl="1">
              <a:lnSpc>
                <a:spcPts val="1908"/>
              </a:lnSpc>
              <a:buFont typeface="Arial"/>
              <a:buChar char="•"/>
            </a:pPr>
            <a:r>
              <a:rPr lang="en-US" sz="1200" spc="30">
                <a:solidFill>
                  <a:srgbClr val="FFFFFF"/>
                </a:solidFill>
                <a:latin typeface="Noto Sans"/>
              </a:rPr>
              <a:t>Compétence 4</a:t>
            </a:r>
          </a:p>
          <a:p>
            <a:pPr marL="259080" indent="-129540" lvl="1">
              <a:lnSpc>
                <a:spcPts val="1908"/>
              </a:lnSpc>
              <a:buFont typeface="Arial"/>
              <a:buChar char="•"/>
            </a:pPr>
            <a:r>
              <a:rPr lang="en-US" sz="1200" spc="30">
                <a:solidFill>
                  <a:srgbClr val="FFFFFF"/>
                </a:solidFill>
                <a:latin typeface="Noto Sans"/>
              </a:rPr>
              <a:t>Compétence 5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3019992" y="6015035"/>
            <a:ext cx="2619873" cy="197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595653"/>
                </a:solidFill>
                <a:latin typeface="Noto Sans Bold"/>
              </a:rPr>
              <a:t>UNIVERSITÉ, VILLE</a:t>
            </a:r>
            <a:r>
              <a:rPr lang="en-US" sz="1200">
                <a:solidFill>
                  <a:srgbClr val="595653"/>
                </a:solidFill>
                <a:latin typeface="Noto Sans Bold"/>
              </a:rPr>
              <a:t> 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3019992" y="6289322"/>
            <a:ext cx="2619873" cy="197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Noto Sans Italics"/>
              </a:rPr>
              <a:t>Nom de la formation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6250064" y="5999482"/>
            <a:ext cx="1066416" cy="197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595653"/>
                </a:solidFill>
                <a:latin typeface="Noto Sans Bold"/>
              </a:rPr>
              <a:t>(2014 - 2016)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019992" y="8840699"/>
            <a:ext cx="2619873" cy="197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595653"/>
                </a:solidFill>
                <a:latin typeface="Noto Sans Bold"/>
              </a:rPr>
              <a:t>NOM D'ENTREPRISE</a:t>
            </a:r>
            <a:r>
              <a:rPr lang="en-US" sz="1200">
                <a:solidFill>
                  <a:srgbClr val="595653"/>
                </a:solidFill>
                <a:latin typeface="Noto Sans Bold"/>
              </a:rPr>
              <a:t> 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3019992" y="9114986"/>
            <a:ext cx="2619873" cy="197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Noto Sans Italics"/>
              </a:rPr>
              <a:t> </a:t>
            </a:r>
            <a:r>
              <a:rPr lang="en-US" sz="1200">
                <a:solidFill>
                  <a:srgbClr val="000000"/>
                </a:solidFill>
                <a:latin typeface="Noto Sans Italics"/>
              </a:rPr>
              <a:t>Titre du poste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019992" y="9389273"/>
            <a:ext cx="4194472" cy="562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Noto Sans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6250064" y="8825147"/>
            <a:ext cx="1066416" cy="198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595653"/>
                </a:solidFill>
                <a:latin typeface="Noto Sans Bold"/>
              </a:rPr>
              <a:t>(2013-2018)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DAFLtusMIGM</dc:identifier>
  <dcterms:modified xsi:type="dcterms:W3CDTF">2011-08-01T06:04:30Z</dcterms:modified>
  <cp:revision>1</cp:revision>
  <dc:title>cvprogratuit created at 10/09 </dc:title>
</cp:coreProperties>
</file>